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760" r:id="rId2"/>
    <p:sldId id="761" r:id="rId3"/>
    <p:sldId id="762" r:id="rId4"/>
    <p:sldId id="763" r:id="rId5"/>
    <p:sldId id="764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424" y="2301479"/>
            <a:ext cx="8822029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281. AT HUN CIANG BANG A CI DIAM?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2997" y="3613184"/>
            <a:ext cx="6858000" cy="1655762"/>
          </a:xfrm>
        </p:spPr>
        <p:txBody>
          <a:bodyPr>
            <a:normAutofit/>
          </a:bodyPr>
          <a:lstStyle/>
          <a:p>
            <a:r>
              <a:rPr lang="en-US" sz="1500" dirty="0"/>
              <a:t>What Shall the Harvest Be? </a:t>
            </a:r>
          </a:p>
          <a:p>
            <a:r>
              <a:rPr lang="en-US" sz="1500" dirty="0"/>
              <a:t>Gal. 6:7</a:t>
            </a:r>
          </a:p>
          <a:p>
            <a:r>
              <a:rPr lang="en-US" sz="1500" dirty="0" err="1"/>
              <a:t>Ebenezar</a:t>
            </a:r>
            <a:r>
              <a:rPr lang="en-US" sz="1500" dirty="0"/>
              <a:t> Sherman Oakley, 1865-1935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C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310624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Ki-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khaici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zingsang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 sun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hahkat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(a ci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1616147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thaneem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khatvei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133298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Khaici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Khaici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Khaici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linglak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Khaici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(a ci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5834322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khaici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khaici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Mimal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hahkat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Maizumna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(a ci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1389377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240</Words>
  <Application>Microsoft Office PowerPoint</Application>
  <PresentationFormat>On-screen Show (4:3)</PresentationFormat>
  <Paragraphs>36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281. AT HUN CIANG BANG A CI DIAM?</vt:lpstr>
      <vt:lpstr>1</vt:lpstr>
      <vt:lpstr>Sakkik 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2018-12-14T14:55:36Z</dcterms:modified>
</cp:coreProperties>
</file>